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5" r:id="rId6"/>
    <p:sldId id="261" r:id="rId7"/>
    <p:sldId id="262" r:id="rId8"/>
    <p:sldId id="259" r:id="rId9"/>
    <p:sldId id="260" r:id="rId10"/>
    <p:sldId id="257" r:id="rId11"/>
    <p:sldId id="258" r:id="rId12"/>
    <p:sldId id="263" r:id="rId13"/>
    <p:sldId id="26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041769A-A3A4-4009-8F00-9EC4156E240E}">
          <p14:sldIdLst>
            <p14:sldId id="256"/>
            <p14:sldId id="266"/>
            <p14:sldId id="267"/>
            <p14:sldId id="268"/>
            <p14:sldId id="265"/>
            <p14:sldId id="261"/>
            <p14:sldId id="262"/>
            <p14:sldId id="259"/>
            <p14:sldId id="260"/>
            <p14:sldId id="257"/>
            <p14:sldId id="258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63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83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76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96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76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8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91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56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79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61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04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9D434-EECE-4AEC-A3A0-3B09447426D3}" type="datetimeFigureOut">
              <a:rPr lang="it-IT" smtClean="0"/>
              <a:t>30/05/2018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1D32A-F04F-422E-9E62-86CB1FB0B8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3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tar.net/tastiere-antivandalo/index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poptar.net/pannelli-e-touchscreen/index.html" TargetMode="External"/><Relationship Id="rId4" Type="http://schemas.openxmlformats.org/officeDocument/2006/relationships/hyperlink" Target="http://www.poptar.net/tastiere-trasparenti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tar.net/pannelli-e-touchscreen/index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poptar.net/tastiere-a-cupola/index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tar.net/pannelli-e-touchscreen/index.html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www.poptar.net/adesivi-e-targhe/index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poptar.net/tastiere-a-cupola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tar.net/tastiere-termoformate-a-bolla/index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ptar.net/tastiere-termoformate-a-bolla/index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poptar.net/tastiere-a-membrana/index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latin typeface="Bahnschrift SemiLight SemiConde" panose="020B0502040204020203" pitchFamily="34" charset="0"/>
              </a:rPr>
              <a:t>Produzione targhe adesive per settore Automotive, targhe serigrafiche, pannelli e tastiere a membrana per settori industriale, biomedicale e di automazione. </a:t>
            </a:r>
            <a:endParaRPr lang="it-IT" dirty="0">
              <a:latin typeface="Bahnschrift SemiLight SemiConde" panose="020B0502040204020203" pitchFamily="34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51097"/>
              </p:ext>
            </p:extLst>
          </p:nvPr>
        </p:nvGraphicFramePr>
        <p:xfrm>
          <a:off x="3077680" y="1577340"/>
          <a:ext cx="6036639" cy="1555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3" imgW="3548448" imgH="914718" progId="CorelDraw.Graphic.17">
                  <p:embed/>
                </p:oleObj>
              </mc:Choice>
              <mc:Fallback>
                <p:oleObj name="CorelDRAW" r:id="rId3" imgW="3548448" imgH="91471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7680" y="1577340"/>
                        <a:ext cx="6036639" cy="1555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17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94">
        <p:fade/>
      </p:transition>
    </mc:Choice>
    <mc:Fallback>
      <p:transition spd="med" advTm="58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3" r="1913"/>
          <a:stretch>
            <a:fillRect/>
          </a:stretch>
        </p:blipFill>
        <p:spPr>
          <a:xfrm>
            <a:off x="203066" y="525781"/>
            <a:ext cx="7512183" cy="5931688"/>
          </a:xfrm>
          <a:prstGeom prst="rect">
            <a:avLst/>
          </a:prstGeo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8577899" y="1703070"/>
            <a:ext cx="2623502" cy="3811588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Nella distribuzione automatica la garanzia di un funzionamento H24 e l’adattabilità a differenti situazioni climatiche sono le condizioni necessarie che rendono il prodotto POPTAR adatto a questo settore in cui prevale l’utilizzo sia di </a:t>
            </a:r>
            <a:r>
              <a:rPr lang="it-IT" u="sng" dirty="0">
                <a:latin typeface="Bahnschrift SemiCondensed" panose="020B0502040204020203" pitchFamily="34" charset="0"/>
                <a:hlinkClick r:id="rId3"/>
              </a:rPr>
              <a:t>tastiere </a:t>
            </a:r>
            <a:r>
              <a:rPr lang="it-IT" u="sng" dirty="0" err="1">
                <a:latin typeface="Bahnschrift SemiCondensed" panose="020B0502040204020203" pitchFamily="34" charset="0"/>
                <a:hlinkClick r:id="rId3"/>
              </a:rPr>
              <a:t>antivandaliche</a:t>
            </a:r>
            <a:r>
              <a:rPr lang="it-IT" dirty="0">
                <a:latin typeface="Bahnschrift SemiCondensed" panose="020B0502040204020203" pitchFamily="34" charset="0"/>
              </a:rPr>
              <a:t> che</a:t>
            </a:r>
            <a:r>
              <a:rPr lang="it-IT" u="sng" dirty="0">
                <a:latin typeface="Bahnschrift SemiCondensed" panose="020B0502040204020203" pitchFamily="34" charset="0"/>
                <a:hlinkClick r:id="rId4"/>
              </a:rPr>
              <a:t> tastiere trasparenti</a:t>
            </a:r>
            <a:r>
              <a:rPr lang="it-IT" dirty="0">
                <a:latin typeface="Bahnschrift SemiCondensed" panose="020B0502040204020203" pitchFamily="34" charset="0"/>
              </a:rPr>
              <a:t> .</a:t>
            </a:r>
          </a:p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Per i totem informativi, data la propensione dell’utente all’utilizzo diffuso di </a:t>
            </a:r>
            <a:r>
              <a:rPr lang="it-IT" dirty="0" err="1">
                <a:latin typeface="Bahnschrift SemiCondensed" panose="020B0502040204020203" pitchFamily="34" charset="0"/>
              </a:rPr>
              <a:t>smartphone</a:t>
            </a:r>
            <a:r>
              <a:rPr lang="it-IT" dirty="0">
                <a:latin typeface="Bahnschrift SemiCondensed" panose="020B0502040204020203" pitchFamily="34" charset="0"/>
              </a:rPr>
              <a:t> e </a:t>
            </a:r>
            <a:r>
              <a:rPr lang="it-IT" dirty="0" err="1">
                <a:latin typeface="Bahnschrift SemiCondensed" panose="020B0502040204020203" pitchFamily="34" charset="0"/>
              </a:rPr>
              <a:t>tablet</a:t>
            </a:r>
            <a:r>
              <a:rPr lang="it-IT" dirty="0">
                <a:latin typeface="Bahnschrift SemiCondensed" panose="020B0502040204020203" pitchFamily="34" charset="0"/>
              </a:rPr>
              <a:t>, POPTAR propone l’impiego di pannelli con </a:t>
            </a:r>
            <a:r>
              <a:rPr lang="it-IT" u="sng" dirty="0" err="1">
                <a:latin typeface="Bahnschrift SemiCondensed" panose="020B0502040204020203" pitchFamily="34" charset="0"/>
                <a:hlinkClick r:id="rId5"/>
              </a:rPr>
              <a:t>touch</a:t>
            </a:r>
            <a:r>
              <a:rPr lang="it-IT" u="sng" dirty="0">
                <a:latin typeface="Bahnschrift SemiCondensed" panose="020B0502040204020203" pitchFamily="34" charset="0"/>
                <a:hlinkClick r:id="rId5"/>
              </a:rPr>
              <a:t> screen interattivi</a:t>
            </a:r>
            <a:r>
              <a:rPr lang="it-IT" dirty="0">
                <a:latin typeface="Bahnschrift SemiCondensed" panose="020B0502040204020203" pitchFamily="34" charset="0"/>
              </a:rPr>
              <a:t> 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261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555">
        <p15:prstTrans prst="drape"/>
      </p:transition>
    </mc:Choice>
    <mc:Fallback>
      <p:transition spd="slow" advTm="5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2" r="1542"/>
          <a:stretch>
            <a:fillRect/>
          </a:stretch>
        </p:blipFill>
        <p:spPr>
          <a:xfrm>
            <a:off x="222567" y="300355"/>
            <a:ext cx="7595553" cy="6004941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698230" y="1397031"/>
            <a:ext cx="2828608" cy="381158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La domotica svolge un ruolo indispensabile nel rendere intelligenti apparecchiature, impianti e sistemi. Essendo diretta al più vasto pubblico e soggetta a diffuso utilizzo, la domotica deve quindi offrire prodotti intuitivi e semplici, esteticamente gradevoli ed affidabili.</a:t>
            </a:r>
          </a:p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POPTAR realizza sia targhe retroilluminate che pannelli meccanici complessi integrabili da </a:t>
            </a:r>
            <a:r>
              <a:rPr lang="it-IT" u="sng" dirty="0">
                <a:latin typeface="Bahnschrift SemiCondensed" panose="020B0502040204020203" pitchFamily="34" charset="0"/>
                <a:hlinkClick r:id="rId3"/>
              </a:rPr>
              <a:t>TOUCH SCREEN </a:t>
            </a:r>
            <a:r>
              <a:rPr lang="it-IT" dirty="0">
                <a:latin typeface="Bahnschrift SemiCondensed" panose="020B0502040204020203" pitchFamily="34" charset="0"/>
              </a:rPr>
              <a:t>. Anche in questo settore la personalizzazione è sempre alla base del progetto eseguito con estrema attenzione e professionalità dai nostri tecnici in sinergia diretta con il committente.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0145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381">
        <p15:prstTrans prst="drape"/>
      </p:transition>
    </mc:Choice>
    <mc:Fallback>
      <p:transition spd="slow" advTm="6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93" b="993"/>
          <a:stretch>
            <a:fillRect/>
          </a:stretch>
        </p:blipFill>
        <p:spPr>
          <a:xfrm>
            <a:off x="222568" y="438785"/>
            <a:ext cx="7663982" cy="60515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40" y="3145155"/>
            <a:ext cx="3781425" cy="3219450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003540" y="617220"/>
            <a:ext cx="3932237" cy="2160270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Materiali innovativi, resistenza ai raggi UV e al deterioramento causato dagli agenti atmosferici, l’impiego di film in poliestere antiriflesso ed una continua ricerca dei nostri tecnici, sono il leitmotiv dei prodotti che POPTAR fornisce ai clienti che </a:t>
            </a:r>
            <a:r>
              <a:rPr lang="it-IT" u="sng" dirty="0">
                <a:latin typeface="Bahnschrift SemiCondensed" panose="020B0502040204020203" pitchFamily="34" charset="0"/>
                <a:hlinkClick r:id="rId4"/>
              </a:rPr>
              <a:t>operano in AGRICOLTURA</a:t>
            </a:r>
            <a:r>
              <a:rPr lang="it-IT" dirty="0">
                <a:latin typeface="Bahnschrift SemiCondensed" panose="020B0502040204020203" pitchFamily="34" charset="0"/>
              </a:rPr>
              <a:t> .</a:t>
            </a:r>
          </a:p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La continua evoluzione tecnologica ha permesso a POPTAR di instaurare proficue sinergie con eccellenti aziende del settore.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2024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831">
        <p15:prstTrans prst="drape"/>
      </p:transition>
    </mc:Choice>
    <mc:Fallback>
      <p:transition spd="slow" advTm="58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983538" y="2948940"/>
            <a:ext cx="3932237" cy="1725930"/>
          </a:xfrm>
        </p:spPr>
        <p:txBody>
          <a:bodyPr/>
          <a:lstStyle/>
          <a:p>
            <a:r>
              <a:rPr lang="it-IT" dirty="0">
                <a:latin typeface="Bahnschrift SemiCondensed" panose="020B0502040204020203" pitchFamily="34" charset="0"/>
              </a:rPr>
              <a:t>In questo settore, in cui le certificazioni e i controlli sono altamente specifici e restrittivi, POPTAR, collaborando con aziende importanti, progetta tastiere personalizzate in grado di soddisfare tutti i test previsti dalle normative vigenti in campo aeronautico garantendo quindi la massima affidabilità del prodotto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6" y="244475"/>
            <a:ext cx="7594283" cy="634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69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862">
        <p15:prstTrans prst="drape"/>
      </p:transition>
    </mc:Choice>
    <mc:Fallback>
      <p:transition spd="slow" advTm="58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915232"/>
              </p:ext>
            </p:extLst>
          </p:nvPr>
        </p:nvGraphicFramePr>
        <p:xfrm>
          <a:off x="620847" y="639114"/>
          <a:ext cx="6889750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3" imgW="6889632" imgH="4290842" progId="CorelDraw.Graphic.17">
                  <p:embed/>
                </p:oleObj>
              </mc:Choice>
              <mc:Fallback>
                <p:oleObj name="CorelDRAW" r:id="rId3" imgW="6889632" imgH="429084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847" y="639114"/>
                        <a:ext cx="6889750" cy="429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tangolo 6"/>
          <p:cNvSpPr/>
          <p:nvPr/>
        </p:nvSpPr>
        <p:spPr>
          <a:xfrm>
            <a:off x="1255070" y="814017"/>
            <a:ext cx="3136625" cy="381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I NOSTRI PUNTI DI FORZA</a:t>
            </a:r>
            <a:endParaRPr lang="it-IT" dirty="0">
              <a:solidFill>
                <a:schemeClr val="bg1"/>
              </a:solidFill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063975"/>
              </p:ext>
            </p:extLst>
          </p:nvPr>
        </p:nvGraphicFramePr>
        <p:xfrm>
          <a:off x="7817476" y="639114"/>
          <a:ext cx="3172479" cy="532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orelDRAW" r:id="rId5" imgW="2935187" imgH="4922493" progId="CorelDraw.Graphic.17">
                  <p:embed/>
                </p:oleObj>
              </mc:Choice>
              <mc:Fallback>
                <p:oleObj name="CorelDRAW" r:id="rId5" imgW="2935187" imgH="492249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17476" y="639114"/>
                        <a:ext cx="3172479" cy="5320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1056210" y="5105030"/>
            <a:ext cx="6151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Bahnschrift SemiCondensed" panose="020B0502040204020203" pitchFamily="34" charset="0"/>
              </a:rPr>
              <a:t>Trasformazione dalla materia prima di alta qualità al prodotto finito </a:t>
            </a:r>
          </a:p>
          <a:p>
            <a:r>
              <a:rPr lang="it-IT" dirty="0" smtClean="0">
                <a:latin typeface="Bahnschrift SemiCondensed" panose="020B0502040204020203" pitchFamily="34" charset="0"/>
              </a:rPr>
              <a:t>realizzato totalmente all’interno dei nostri reparti avvalendoci di un </a:t>
            </a:r>
          </a:p>
          <a:p>
            <a:r>
              <a:rPr lang="it-IT" dirty="0" smtClean="0">
                <a:latin typeface="Bahnschrift SemiCondensed" panose="020B0502040204020203" pitchFamily="34" charset="0"/>
              </a:rPr>
              <a:t>parco macchine versatile ed operatori specializzati.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9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55">
        <p:fade/>
      </p:transition>
    </mc:Choice>
    <mc:Fallback>
      <p:transition spd="med" advTm="5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773666"/>
              </p:ext>
            </p:extLst>
          </p:nvPr>
        </p:nvGraphicFramePr>
        <p:xfrm>
          <a:off x="467851" y="1017431"/>
          <a:ext cx="11221437" cy="520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orelDRAW" r:id="rId3" imgW="14576725" imgH="6757655" progId="CorelDraw.Graphic.17">
                  <p:embed/>
                </p:oleObj>
              </mc:Choice>
              <mc:Fallback>
                <p:oleObj name="CorelDRAW" r:id="rId3" imgW="14576725" imgH="675765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851" y="1017431"/>
                        <a:ext cx="11221437" cy="520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467851" y="1441291"/>
            <a:ext cx="2236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SERIGRAFIA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LAMINAZIONE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TAGLIO LASER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TAGLIO C.N.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FRESATURA SU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   CENTRI di LAVORO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SPAZZOLATURA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PALLINATURA</a:t>
            </a:r>
          </a:p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- MONTAGGIO INSERTI</a:t>
            </a:r>
          </a:p>
        </p:txBody>
      </p:sp>
    </p:spTree>
    <p:extLst>
      <p:ext uri="{BB962C8B-B14F-4D97-AF65-F5344CB8AC3E}">
        <p14:creationId xmlns:p14="http://schemas.microsoft.com/office/powerpoint/2010/main" val="259771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56">
        <p:fade/>
      </p:transition>
    </mc:Choice>
    <mc:Fallback>
      <p:transition spd="med" advTm="53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09709"/>
              </p:ext>
            </p:extLst>
          </p:nvPr>
        </p:nvGraphicFramePr>
        <p:xfrm>
          <a:off x="622457" y="739059"/>
          <a:ext cx="10742612" cy="527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orelDRAW" r:id="rId3" imgW="10742657" imgH="5272987" progId="CorelDraw.Graphic.17">
                  <p:embed/>
                </p:oleObj>
              </mc:Choice>
              <mc:Fallback>
                <p:oleObj name="CorelDRAW" r:id="rId3" imgW="10742657" imgH="527298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457" y="739059"/>
                        <a:ext cx="10742612" cy="527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5192484" y="4210249"/>
            <a:ext cx="4337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ASSEMBLAGGIO E COLLAUDO AL 100%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71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48">
        <p:fade/>
      </p:transition>
    </mc:Choice>
    <mc:Fallback>
      <p:transition spd="med" advTm="58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6332" y="5296853"/>
            <a:ext cx="6475095" cy="1309687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Bahnschrift SemiCondensed" panose="020B0502040204020203" pitchFamily="34" charset="0"/>
              </a:rPr>
              <a:t>Grazie alla conoscenza acquisita dai consolidati rapporti con le </a:t>
            </a:r>
            <a:r>
              <a:rPr lang="it-IT" u="sng" dirty="0">
                <a:latin typeface="Bahnschrift SemiCondensed" panose="020B0502040204020203" pitchFamily="34" charset="0"/>
                <a:hlinkClick r:id="rId2"/>
              </a:rPr>
              <a:t>eccellenze della Motor Valley</a:t>
            </a:r>
            <a:r>
              <a:rPr lang="it-IT" dirty="0">
                <a:latin typeface="Bahnschrift SemiCondensed" panose="020B0502040204020203" pitchFamily="34" charset="0"/>
              </a:rPr>
              <a:t>, POPTAR  realizza per il settore AUTOMOTIVE un’ampia gamma di prodotti: dalle componenti </a:t>
            </a:r>
            <a:r>
              <a:rPr lang="it-IT" u="sng" dirty="0">
                <a:latin typeface="Bahnschrift SemiCondensed" panose="020B0502040204020203" pitchFamily="34" charset="0"/>
                <a:hlinkClick r:id="rId3"/>
              </a:rPr>
              <a:t>interfacce più comuni</a:t>
            </a:r>
            <a:r>
              <a:rPr lang="it-IT" dirty="0">
                <a:latin typeface="Bahnschrift SemiCondensed" panose="020B0502040204020203" pitchFamily="34" charset="0"/>
              </a:rPr>
              <a:t> alle </a:t>
            </a:r>
            <a:r>
              <a:rPr lang="it-IT" u="sng" dirty="0">
                <a:latin typeface="Bahnschrift SemiCondensed" panose="020B0502040204020203" pitchFamily="34" charset="0"/>
                <a:hlinkClick r:id="rId4"/>
              </a:rPr>
              <a:t>tastiere a cupola</a:t>
            </a:r>
            <a:r>
              <a:rPr lang="it-IT" dirty="0">
                <a:latin typeface="Bahnschrift SemiCondensed" panose="020B0502040204020203" pitchFamily="34" charset="0"/>
              </a:rPr>
              <a:t> , fino a prodotti specifici sviluppati in collaborazione con R&amp;S come antenne radiofoniche che consentono l’ottimizzazione degli spazi unitamente ad una notevole riduzione dei costi.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" y="199071"/>
            <a:ext cx="6391275" cy="45624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387" y="3600450"/>
            <a:ext cx="4822598" cy="28232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2319" y="457200"/>
            <a:ext cx="3168814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1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79">
        <p15:prstTrans prst="drape"/>
      </p:transition>
    </mc:Choice>
    <mc:Fallback>
      <p:transition spd="slow" advTm="6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83" r="2483"/>
          <a:stretch>
            <a:fillRect/>
          </a:stretch>
        </p:blipFill>
        <p:spPr>
          <a:xfrm>
            <a:off x="508318" y="507365"/>
            <a:ext cx="6172200" cy="4873625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834948" y="507365"/>
            <a:ext cx="3932237" cy="2155825"/>
          </a:xfrm>
        </p:spPr>
        <p:txBody>
          <a:bodyPr>
            <a:normAutofit lnSpcReduction="10000"/>
          </a:bodyPr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Sfruttando l’esperienza acquisita nell’applicazione delle tastiere a bolla, POPTAR, anche nell’AUTOMAZIONE INDUSTRIALE, vanta collaborazioni con eccellenti aziende del settore.</a:t>
            </a:r>
          </a:p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Il </a:t>
            </a:r>
            <a:r>
              <a:rPr lang="it-IT" u="sng" dirty="0">
                <a:latin typeface="Bahnschrift SemiCondensed" panose="020B0502040204020203" pitchFamily="34" charset="0"/>
                <a:hlinkClick r:id="rId3"/>
              </a:rPr>
              <a:t>tasto a bolla</a:t>
            </a:r>
            <a:r>
              <a:rPr lang="it-IT" dirty="0">
                <a:latin typeface="Bahnschrift SemiCondensed" panose="020B0502040204020203" pitchFamily="34" charset="0"/>
              </a:rPr>
              <a:t> (di vari diametri) consente un’immediata individualizzazione dello stesso da parte dell’operatore dando ampio utilizzo in assoluta sicurezza.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3251835"/>
            <a:ext cx="52006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9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396">
        <p15:prstTrans prst="drape"/>
      </p:transition>
    </mc:Choice>
    <mc:Fallback>
      <p:transition spd="slow" advTm="6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24" r="7824"/>
          <a:stretch>
            <a:fillRect/>
          </a:stretch>
        </p:blipFill>
        <p:spPr>
          <a:xfrm>
            <a:off x="3691175" y="3383280"/>
            <a:ext cx="4111047" cy="32461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78" y="297181"/>
            <a:ext cx="3320732" cy="3748841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09937" y="1154331"/>
            <a:ext cx="3932237" cy="1017270"/>
          </a:xfrm>
        </p:spPr>
        <p:txBody>
          <a:bodyPr/>
          <a:lstStyle/>
          <a:p>
            <a:r>
              <a:rPr lang="it-IT" dirty="0" smtClean="0">
                <a:latin typeface="Bahnschrift SemiCondensed" panose="020B0502040204020203" pitchFamily="34" charset="0"/>
              </a:rPr>
              <a:t>POPTAR opera con importanti aziende del territorio e negli anni ha creato collaborative sinergie per lo sviluppo dei nuovi prodotti.</a:t>
            </a:r>
            <a:endParaRPr lang="it-IT" dirty="0">
              <a:latin typeface="Bahnschrift SemiCondensed" panose="020B0502040204020203" pitchFamily="34" charset="0"/>
            </a:endParaRPr>
          </a:p>
        </p:txBody>
      </p:sp>
      <p:pic>
        <p:nvPicPr>
          <p:cNvPr id="3074" name="Picture 2" descr="https://www.modenaindustria.it/wp-content/uploads/2018/01/sacmi-4-300x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02" y="297181"/>
            <a:ext cx="3986656" cy="38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24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536">
        <p15:prstTrans prst="drape"/>
      </p:transition>
    </mc:Choice>
    <mc:Fallback>
      <p:transition spd="slow" advTm="65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72" b="1572"/>
          <a:stretch>
            <a:fillRect/>
          </a:stretch>
        </p:blipFill>
        <p:spPr>
          <a:xfrm>
            <a:off x="245427" y="301625"/>
            <a:ext cx="7840101" cy="6190615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652510" y="1714500"/>
            <a:ext cx="3196590" cy="3811588"/>
          </a:xfrm>
        </p:spPr>
        <p:txBody>
          <a:bodyPr/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Storicamente legata alle più prestigiose aziende del distretto biomedicale emiliano, POPTAR offre un prodotto con tutti i requisiti per soddisfare al meglio le esigenze delle aziende del settore in cui vige una richiesta di continua innovazione e conformità a requisiti normativi ed ambientali.</a:t>
            </a:r>
          </a:p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Materiali resistenti a frequenti pulizie con detergenti, utilizzo del </a:t>
            </a:r>
            <a:r>
              <a:rPr lang="it-IT" u="sng" dirty="0">
                <a:latin typeface="Bahnschrift SemiCondensed" panose="020B0502040204020203" pitchFamily="34" charset="0"/>
                <a:hlinkClick r:id="rId3"/>
              </a:rPr>
              <a:t>tasto a bolla</a:t>
            </a:r>
            <a:r>
              <a:rPr lang="it-IT" dirty="0">
                <a:latin typeface="Bahnschrift SemiCondensed" panose="020B0502040204020203" pitchFamily="34" charset="0"/>
              </a:rPr>
              <a:t> o delle </a:t>
            </a:r>
            <a:r>
              <a:rPr lang="it-IT" u="sng" dirty="0">
                <a:latin typeface="Bahnschrift SemiCondensed" panose="020B0502040204020203" pitchFamily="34" charset="0"/>
                <a:hlinkClick r:id="rId4"/>
              </a:rPr>
              <a:t>tastiere a membrana</a:t>
            </a:r>
            <a:r>
              <a:rPr lang="it-IT" dirty="0">
                <a:latin typeface="Bahnschrift SemiCondensed" panose="020B0502040204020203" pitchFamily="34" charset="0"/>
              </a:rPr>
              <a:t> , e non ultima, la rintracciabilità sono le caratteristiche che rendono il prodotto POPTAR la scelta più affidabile in ambito ospedaliero.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9016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987">
        <p15:prstTrans prst="drape"/>
      </p:transition>
    </mc:Choice>
    <mc:Fallback>
      <p:transition spd="slow" advTm="59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1097280"/>
            <a:ext cx="4052251" cy="4771708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it-IT" dirty="0">
                <a:latin typeface="Bahnschrift SemiCondensed" panose="020B0502040204020203" pitchFamily="34" charset="0"/>
              </a:rPr>
              <a:t>Un moderno laboratorio e risorse umane altamente specializzate sono a servizio della strumentazione di processo, assicurando così tarature e parametri di lavoro conformi alle disposizioni vigenti;</a:t>
            </a:r>
            <a:br>
              <a:rPr lang="it-IT" dirty="0">
                <a:latin typeface="Bahnschrift SemiCondensed" panose="020B0502040204020203" pitchFamily="34" charset="0"/>
              </a:rPr>
            </a:br>
            <a:r>
              <a:rPr lang="it-IT" dirty="0">
                <a:latin typeface="Bahnschrift SemiCondensed" panose="020B0502040204020203" pitchFamily="34" charset="0"/>
              </a:rPr>
              <a:t>Nell’assemblaggio l’elevata manualità, l’esperienza e la cura delle micro-fasi si rivelano fondamentali per arrivare ad un prodotto finito di prima qualità</a:t>
            </a:r>
            <a:br>
              <a:rPr lang="it-IT" dirty="0">
                <a:latin typeface="Bahnschrift SemiCondensed" panose="020B0502040204020203" pitchFamily="34" charset="0"/>
              </a:rPr>
            </a:br>
            <a:r>
              <a:rPr lang="it-IT" dirty="0" smtClean="0">
                <a:latin typeface="Bahnschrift SemiCondensed" panose="020B0502040204020203" pitchFamily="34" charset="0"/>
              </a:rPr>
              <a:t>per </a:t>
            </a:r>
            <a:r>
              <a:rPr lang="it-IT" dirty="0">
                <a:latin typeface="Bahnschrift SemiCondensed" panose="020B0502040204020203" pitchFamily="34" charset="0"/>
              </a:rPr>
              <a:t>non lasciare nulla al caso, il collaudo pezzo per pezzo, è la garanzia finale della solida affidabilità della tastiera POPTAR</a:t>
            </a:r>
          </a:p>
          <a:p>
            <a:pPr fontAlgn="base"/>
            <a:r>
              <a:rPr lang="it-IT" b="1" dirty="0">
                <a:latin typeface="Bahnschrift SemiCondensed" panose="020B0502040204020203" pitchFamily="34" charset="0"/>
              </a:rPr>
              <a:t>FREE </a:t>
            </a:r>
            <a:r>
              <a:rPr lang="it-IT" b="1" dirty="0" smtClean="0">
                <a:latin typeface="Bahnschrift SemiCondensed" panose="020B0502040204020203" pitchFamily="34" charset="0"/>
              </a:rPr>
              <a:t>PASS E TEST PERSONALIZZATI</a:t>
            </a:r>
            <a:r>
              <a:rPr lang="it-IT" dirty="0">
                <a:latin typeface="Bahnschrift SemiCondensed" panose="020B0502040204020203" pitchFamily="34" charset="0"/>
              </a:rPr>
              <a:t/>
            </a:r>
            <a:br>
              <a:rPr lang="it-IT" dirty="0">
                <a:latin typeface="Bahnschrift SemiCondensed" panose="020B0502040204020203" pitchFamily="34" charset="0"/>
              </a:rPr>
            </a:br>
            <a:r>
              <a:rPr lang="it-IT" dirty="0">
                <a:latin typeface="Bahnschrift SemiCondensed" panose="020B0502040204020203" pitchFamily="34" charset="0"/>
              </a:rPr>
              <a:t>POPTAR, ove i clienti lo richiedano specificamente, opera in assicurazione qualità free pass.</a:t>
            </a:r>
            <a:br>
              <a:rPr lang="it-IT" dirty="0">
                <a:latin typeface="Bahnschrift SemiCondensed" panose="020B0502040204020203" pitchFamily="34" charset="0"/>
              </a:rPr>
            </a:br>
            <a:r>
              <a:rPr lang="it-IT" dirty="0">
                <a:latin typeface="Bahnschrift SemiCondensed" panose="020B0502040204020203" pitchFamily="34" charset="0"/>
              </a:rPr>
              <a:t>Svolge tutti i controlli e collaudi </a:t>
            </a:r>
            <a:r>
              <a:rPr lang="it-IT" dirty="0" smtClean="0">
                <a:latin typeface="Bahnschrift SemiCondensed" panose="020B0502040204020203" pitchFamily="34" charset="0"/>
              </a:rPr>
              <a:t>necessari </a:t>
            </a:r>
            <a:r>
              <a:rPr lang="it-IT" dirty="0">
                <a:latin typeface="Bahnschrift SemiCondensed" panose="020B0502040204020203" pitchFamily="34" charset="0"/>
              </a:rPr>
              <a:t>ed </a:t>
            </a:r>
            <a:r>
              <a:rPr lang="it-IT" dirty="0" smtClean="0">
                <a:latin typeface="Bahnschrift SemiCondensed" panose="020B0502040204020203" pitchFamily="34" charset="0"/>
              </a:rPr>
              <a:t>è </a:t>
            </a:r>
            <a:r>
              <a:rPr lang="it-IT" dirty="0">
                <a:latin typeface="Bahnschrift SemiCondensed" panose="020B0502040204020203" pitchFamily="34" charset="0"/>
              </a:rPr>
              <a:t>in grado di consegnare i prodotti finiti per le linee di produzione.</a:t>
            </a:r>
            <a:br>
              <a:rPr lang="it-IT" dirty="0">
                <a:latin typeface="Bahnschrift SemiCondensed" panose="020B0502040204020203" pitchFamily="34" charset="0"/>
              </a:rPr>
            </a:br>
            <a:r>
              <a:rPr lang="it-IT" dirty="0">
                <a:latin typeface="Bahnschrift SemiCondensed" panose="020B0502040204020203" pitchFamily="34" charset="0"/>
              </a:rPr>
              <a:t>Identificazione del lotto di produzione, materiali e attrezzature utilizzate ed operatore impiegato, con relativa archiviazione dati e rintracciabilità, sono la soluzione , in un’ ottica di servizio e semplificazione per i nostri clienti</a:t>
            </a:r>
            <a:r>
              <a:rPr lang="it-IT" dirty="0" smtClean="0">
                <a:latin typeface="Bahnschrift SemiCondensed" panose="020B0502040204020203" pitchFamily="34" charset="0"/>
              </a:rPr>
              <a:t>.</a:t>
            </a:r>
          </a:p>
          <a:p>
            <a:pPr fontAlgn="base"/>
            <a:r>
              <a:rPr lang="it-IT" dirty="0" smtClean="0">
                <a:latin typeface="Bahnschrift SemiCondensed" panose="020B0502040204020203" pitchFamily="34" charset="0"/>
              </a:rPr>
              <a:t>POPTAR inoltre è in grado di effettuare test personalizzati sull’affidabilità del prodotto grazie ad un laboratorio attrezzato con camera climatica e celle di carico.</a:t>
            </a:r>
            <a:endParaRPr lang="it-IT" dirty="0">
              <a:latin typeface="Bahnschrift SemiCondensed" panose="020B0502040204020203" pitchFamily="34" charset="0"/>
            </a:endParaRP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239" b="1523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30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394">
        <p15:prstTrans prst="drape"/>
      </p:transition>
    </mc:Choice>
    <mc:Fallback>
      <p:transition spd="slow" advTm="63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398</Words>
  <Application>Microsoft Office PowerPoint</Application>
  <PresentationFormat>Widescreen</PresentationFormat>
  <Paragraphs>32</Paragraphs>
  <Slides>13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Arial</vt:lpstr>
      <vt:lpstr>Bahnschrift SemiCondensed</vt:lpstr>
      <vt:lpstr>Bahnschrift SemiLight SemiConde</vt:lpstr>
      <vt:lpstr>Calibri</vt:lpstr>
      <vt:lpstr>Calibri Light</vt:lpstr>
      <vt:lpstr>Tema di Office</vt:lpstr>
      <vt:lpstr>CorelDRAW</vt:lpstr>
      <vt:lpstr>CorelDRAW X7 Graphic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Ramona Cuoghi</dc:creator>
  <cp:lastModifiedBy>Ramona Cuoghi</cp:lastModifiedBy>
  <cp:revision>14</cp:revision>
  <dcterms:created xsi:type="dcterms:W3CDTF">2018-05-28T13:52:31Z</dcterms:created>
  <dcterms:modified xsi:type="dcterms:W3CDTF">2018-05-30T07:06:14Z</dcterms:modified>
</cp:coreProperties>
</file>